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9a6ce6f0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9a6ce6f0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9a6ce6f0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9a6ce6f0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9a6ce6f0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9a6ce6f0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9a6ce6f0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9a6ce6f0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9a6ce6f0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9a6ce6f0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9a6ce6f0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9a6ce6f0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9a6ce6f0e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9a6ce6f0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9a6ce6f0e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9a6ce6f0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9a6ce6f0e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9a6ce6f0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9a6ce6f0e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9a6ce6f0e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9a6ce6f0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9a6ce6f0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9a6ce6f0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59a6ce6f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9a6ce6f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9a6ce6f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9a6ce6f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59a6ce6f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“white hats” </a:t>
            </a:r>
            <a:r>
              <a:rPr lang="e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those who do good things. Their goal is to find security bugs in the system and report them or fix them. They are also called ethical hackers.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"gray hats"</a:t>
            </a:r>
            <a:r>
              <a:rPr lang="e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those who, depending on the situation, can do so much good or can also act for their own benefit, i.e. if, for example, when a security error is discovered, it is possible to get a benefit for it, they will definitely take it out.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“black hats”</a:t>
            </a:r>
            <a:r>
              <a:rPr lang="e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"backhats" are characters who have rather evil motives and are feared because their goal is only self-interest and doing harm to others.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9a6ce6f0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9a6ce6f0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9a6ce6f0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9a6ce6f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9a6ce6f0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9a6ce6f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9a6ce6f0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9a6ce6f0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9a6ce6f0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9a6ce6f0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9a6ce6f0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9a6ce6f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9a6ce6f0e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9a6ce6f0e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9a6ce6f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9a6ce6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9a6ce6f0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9a6ce6f0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9a6ce6f0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9a6ce6f0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uIjX4aOoeaQ" TargetMode="External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EN7mbRccT-8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VbEx7B_PTOE" TargetMode="External"/><Relationship Id="rId4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E6S3-XGrZAE" TargetMode="External"/><Relationship Id="rId4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M0gTCTXr0ig" TargetMode="External"/><Relationship Id="rId4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igital-competence.eu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Content: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>
                <a:solidFill>
                  <a:srgbClr val="4472C4"/>
                </a:solidFill>
                <a:latin typeface="Avenir"/>
                <a:ea typeface="Avenir"/>
                <a:cs typeface="Avenir"/>
                <a:sym typeface="Avenir"/>
              </a:rPr>
              <a:t>Training kit for the Game implementation </a:t>
            </a:r>
            <a:br>
              <a:rPr lang="et" sz="2100">
                <a:solidFill>
                  <a:srgbClr val="4472C4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t" sz="2100">
                <a:solidFill>
                  <a:srgbClr val="4472C4"/>
                </a:solidFill>
                <a:latin typeface="Avenir"/>
                <a:ea typeface="Avenir"/>
                <a:cs typeface="Avenir"/>
                <a:sym typeface="Avenir"/>
              </a:rPr>
              <a:t>for secondary school pupils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832175"/>
            <a:ext cx="85206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CyberSecurity in EU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Cyber security theoretical material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Pregame competences evaluation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933" y="151850"/>
            <a:ext cx="1334166" cy="1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49538"/>
            <a:ext cx="9144000" cy="169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5600" y="1353313"/>
            <a:ext cx="285750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Attack types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2149"/>
            <a:ext cx="9144001" cy="3892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Malware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7814"/>
            <a:ext cx="9143999" cy="331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633" y="0"/>
            <a:ext cx="73755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180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Application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hacks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50" y="187625"/>
            <a:ext cx="6822125" cy="19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701" y="1982675"/>
            <a:ext cx="6494099" cy="27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Network hacks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24" y="713575"/>
            <a:ext cx="6071526" cy="42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Social engineering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678" y="211500"/>
            <a:ext cx="4476550" cy="482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Windows security tips</a:t>
            </a:r>
            <a:endParaRPr/>
          </a:p>
        </p:txBody>
      </p:sp>
      <p:pic>
        <p:nvPicPr>
          <p:cNvPr descr="Check out Karma for a smart shopping experience! ⇨ https://shop.karmanow.com/thiojoe (Sponsored)&#10;&#10;Here are my wallpapers I made myself ⇨ https://thiojoe.art/&#10;&#10;▼ Time Stamps: ▼&#10;0:00 - Intro&#10;0:27 - Windows Sandbox&#10;2:26 - Exploit Protection&#10;4:07 - Very Good Thing&#10;5:33 - Application Guard&#10;7:30 - Reputation-Based Protection&#10;9:12 - Memory Integrity&#10;10:00 - Bitlocker Encryption&#10;11:35 - Find My Device&#10;11:56 - Controlled Folder Access&#10;&#10;▬▬▬▬▬▬▬▬▬▬▬▬▬▬▬▬▬▬▬▬▬▬▬▬▬▬&#10;Merch ⇨ https://teespring.com/stores/thiojoe&#10;⇨ http://Instagram.com/ThioJoe&#10;⇨ http://Twitter.com/ThioJoe&#10;⇨ http://Facebook.com/ThioJoeTV&#10;My Gear &amp; Equipment ⇨ https://kit.co/ThioJoe&#10;▬▬▬▬▬▬▬▬▬▬▬▬▬▬▬▬▬▬▬▬▬▬▬▬▬▬" id="151" name="Google Shape;151;p28" title="Enable ALL These Windows Security Features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058" y="1017725"/>
            <a:ext cx="5236766" cy="39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Linux for beginners</a:t>
            </a:r>
            <a:endParaRPr/>
          </a:p>
        </p:txBody>
      </p:sp>
      <p:pic>
        <p:nvPicPr>
          <p:cNvPr descr="An overview and how to get started and install Linux.&#10;00:01 Intro &amp; Linux Overview; Is Linux For You?&#10;04:02 Creating A USB Installation Drive&#10;06:55 Using the USB Installation Drive&#10;10:24 Checking out Zorin OS&#10;&#10;#zorinos #linux #ubuntu&#10;The Gear I use to Make Videos:&#10;Generic USB 2.0 Capture card https://www.amazon.com/Idealforce-Recorder-Broadcasting-Streaming-Recording/dp/B08882GJ95/ref=sr_1_15?&#10;DJI Osmo Pocket https://amzn.to/2BAdnUw&#10;Panasonic Lumix G7 https://amzn.to/2CGP5Jb&#10;Viltrox Speedbooster https://amzn.to/39y42t1&#10;Canon 50mm Lens https://amzn.to/305DrAt&#10;Canon 18-55mm Lens https://amzn.to/30MYgzE&#10;Comica CVM-VM10II Microphone https://amzn.to/2WYrzy3&#10;Boya BY-M1  Microphone https://amzn.to/2D6WUYo&#10;Blackmagic Decklink Mini Recorder https://amzn.to/32UFSr7&#10;dchild=1&amp;keywords=capture+cards&amp;qid=1597138612&amp;sr=8-15&#10;Neweer Ball Head https://amzn.to/2OY6LSQ&#10;Neweer Tripod https://amzn.to/30LtbME&#10;Raleno Light https://amzn.to/3013k4c&#10;This channel is an Amazon Affiliate, and all Amazon links are commissioned." id="157" name="Google Shape;157;p29" title="Linux for the Absolute Beginner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725" y="867975"/>
            <a:ext cx="5391400" cy="40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Linux for Hackers </a:t>
            </a:r>
            <a:endParaRPr/>
          </a:p>
        </p:txBody>
      </p:sp>
      <p:pic>
        <p:nvPicPr>
          <p:cNvPr descr="FREE Linux Hacking Lab: http://bit.ly/htbacademy&#10;&#10;&#10;*Sponsored by HTB Academy&#10;--------------------------------------------------- &#10;Sign up for the Hacker Academy: http://bit.ly/htbacademy&#10;Checkout HackTheBox: http://bit.ly/htb_nc&#10;&#10;*Disclaimer: The Linux foundations course from HTB Academy is a Tier 0 course, allowing me to show the course content in this video series. &#10;&#10;Linux for Hackers EP 1 -- NetworkChuck provides an introduction to Linux for hackers. &#10;&#10;SUPPORT NETWORKCHUCK&#10;---------------------------------------------------  &#10;➡️Become a YouTube Member: https://bit.ly/join_networkchuck&#10;☕☕ COFFEE and MERCH: https://NetworkChuck.coffee&#10;&#10;Check out my new channel,  https://bit.ly/nc_clips&#10;&#10;🆘🆘NEED HELP?? Join the Discord Server: https://discord.gg/networkchuck&#10;&#10;STUDY WITH ME on Twitch: https://bit.ly/nc_twitch&#10;&#10;READY TO LEARN??&#10;---------------------------------------------------  &#10;-Learn Python: https://bit.ly/3rzZjzz&#10;-Get your CCNA: https://bit.ly/nc-ccna&#10;&#10;FOLLOW ME EVERYWHERE&#10;---------------------------------------------------  &#10;Instagram: https://www.instagram.com/networkchuck/&#10;Twitter: https://twitter.com/networkchuck&#10;Facebook: https://www.facebook.com/NetworkChuck/&#10;Join the Discord server: http://bit.ly/nc-discord&#10;&#10;&#10;0:00   ⏩  Intro&#10;1:13   ⏩  FREE HACKING LAB (linux)&#10;2:40   ⏩  What is Linux?&#10;5:22   ⏩  Introducing the Linux Terminal&#10;6:11   ⏩  Linux Command: pwd&#10;6:55   ⏩  Linux Command: ls&#10;7:33   ⏩  Linux Command: cd&#10;10:01 ⏩  Test your skills&#10;&#10;&#10;AFFILIATES &amp; REFERRALS&#10;---------------------------------------------------&#10;&#10;&#10;(GEAR I USE...STUFF I RECOMMEND)&#10;&#10;My network gear: https://geni.us/L6wyIUj&#10;&#10;Amazon Affiliate Store: https://www.amazon.com/shop/networkchuck&#10;&#10;Buy a Raspberry Pi: https://geni.us/aBeqAL&#10;&#10;#linuxtutorial #linux #linuxforhackers" id="163" name="Google Shape;163;p30" title="Linux for Hackers // EP 1 (FREE Linux course for beginner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950" y="825750"/>
            <a:ext cx="5391400" cy="40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Attack Mechanisms and Security Measures 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Reconnaissance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Threat Modelling and Vulnerability Identification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Gaining Access (Exploitation)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Post-exploitation</a:t>
            </a:r>
            <a:endParaRPr/>
          </a:p>
        </p:txBody>
      </p:sp>
      <p:sp>
        <p:nvSpPr>
          <p:cNvPr id="170" name="Google Shape;170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Endpoint Protection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Hardening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Password Policy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/>
              <a:t>Security Awareness Training</a:t>
            </a:r>
            <a:endParaRPr/>
          </a:p>
        </p:txBody>
      </p:sp>
      <p:sp>
        <p:nvSpPr>
          <p:cNvPr id="171" name="Google Shape;171;p31"/>
          <p:cNvSpPr txBox="1"/>
          <p:nvPr/>
        </p:nvSpPr>
        <p:spPr>
          <a:xfrm>
            <a:off x="311700" y="3648175"/>
            <a:ext cx="305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Share real life examples of all of these items - </a:t>
            </a:r>
            <a:r>
              <a:rPr lang="et"/>
              <a:t>what</a:t>
            </a:r>
            <a:r>
              <a:rPr lang="et"/>
              <a:t> you have seen or </a:t>
            </a:r>
            <a:r>
              <a:rPr lang="et"/>
              <a:t>experienced.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875" y="3250375"/>
            <a:ext cx="5553375" cy="17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CyberSecurity in EU and learning possibilities</a:t>
            </a:r>
            <a:endParaRPr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Actors in cyber realms</a:t>
            </a:r>
            <a:endParaRPr/>
          </a:p>
        </p:txBody>
      </p:sp>
      <p:sp>
        <p:nvSpPr>
          <p:cNvPr id="178" name="Google Shape;178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Who is who?</a:t>
            </a:r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9284"/>
            <a:ext cx="9143999" cy="301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ll hackers are bad...right? Think again. In this episode of Business Solutions Academy, we'll explain the difference between black hat, white hat, and grey hat hackers. &#10;For even more information, visit our full article and podcast episode about this subject on our Resource Center: https://www.jdyoung.com/resource-center/posts/view/268/what-are-black-hat-white-hat-and-grey-hat-hackers&#10;____________________&#10;&#10;Business Solutions Academy is a production of JD Young Technologies. For over 70 years, JD Young Technologies has provided Oklahoma businesses and organizations with the technology, business solutions, and support they need to thrive. &#10;&#10;Learn more at https://jdyoung.com/&#10;&#10;Facebook: https://www.facebook.com/jdyoungsolutions/&#10;LinkedIn: https://www.linkedin.com/company/jd-young-company/&#10;&#10;JD Young Technologies - Tulsa&#10;116 W. 3rd St.&#10;Tulsa, OK 74103&#10;918-582-9955&#10;&#10;JD Young Technologies - OKC&#10;401 W. 33rd St. Ste. 450&#10;Edmond, OK 73013&#10;405-768-5599" id="191" name="Google Shape;191;p34" title="What are Black Hat, White Hat, and Grey Hat Hackers? [Explained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450" y="113975"/>
            <a:ext cx="6554050" cy="49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nonymous hackers have re-emerged amid the George Floyd protests across the country. Who exactly are they?" id="198" name="Google Shape;198;p35" title="The Story of Anonymou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900" y="38275"/>
            <a:ext cx="6604700" cy="49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Who is who? (use Wikipedia to learn)</a:t>
            </a:r>
            <a:endParaRPr/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119" y="983950"/>
            <a:ext cx="7439955" cy="40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Next</a:t>
            </a:r>
            <a:endParaRPr/>
          </a:p>
        </p:txBody>
      </p:sp>
      <p:sp>
        <p:nvSpPr>
          <p:cNvPr id="210" name="Google Shape;210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Pregame </a:t>
            </a:r>
            <a:r>
              <a:rPr lang="et"/>
              <a:t>competences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Digital </a:t>
            </a:r>
            <a:r>
              <a:rPr lang="et"/>
              <a:t>Competence</a:t>
            </a:r>
            <a:r>
              <a:rPr lang="et"/>
              <a:t> Model in EU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46475" y="1017725"/>
            <a:ext cx="509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EU has agreed for the citizens that everyone must know the basic how to act as a digital </a:t>
            </a:r>
            <a:r>
              <a:rPr lang="et"/>
              <a:t>society</a:t>
            </a:r>
            <a:r>
              <a:rPr lang="et"/>
              <a:t> member.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Take a self-evaluation a test to learn where you are good and where you are not as a commoner: </a:t>
            </a:r>
            <a:r>
              <a:rPr lang="et" u="sng">
                <a:solidFill>
                  <a:schemeClr val="hlink"/>
                </a:solidFill>
                <a:hlinkClick r:id="rId3"/>
              </a:rPr>
              <a:t>https://digital-competence.eu/</a:t>
            </a:r>
            <a:r>
              <a:rPr lang="et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Areas: 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Information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Communication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Safety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Production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t"/>
              <a:t>Is this </a:t>
            </a:r>
            <a:r>
              <a:rPr lang="et"/>
              <a:t>enough?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575" y="2691550"/>
            <a:ext cx="2342000" cy="2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1440" l="0" r="0" t="-1439"/>
          <a:stretch/>
        </p:blipFill>
        <p:spPr>
          <a:xfrm>
            <a:off x="5497869" y="1017725"/>
            <a:ext cx="3523982" cy="38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Schools and industry </a:t>
            </a:r>
            <a:r>
              <a:rPr lang="et"/>
              <a:t>expectations</a:t>
            </a:r>
            <a:r>
              <a:rPr lang="et"/>
              <a:t> for the students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Results from the teachers study show: Importance Topics to teach in CS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High - Trending topics in CS, psychological aspects, information society, responsible use of IT, Fake news, social media safety, passwords, PC use, Website hacking, network hacking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Average - Cybercrime, security as a career option, Competence evaluation, OSINT, mental and physical health, digital society culture, regulations, and law, GDPR, economy, ethics, online servers use, reverse engineering, coding, IoT, Crypto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t"/>
              <a:t>Low - Linux, forensics, hardware issues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In reality that cyber </a:t>
            </a:r>
            <a:r>
              <a:rPr lang="et"/>
              <a:t>security industry needs is vice versa.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t"/>
              <a:t>Discuss: What do you think it is in this way? Does the students expectation differ from teachers? How?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53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Questions for self-evaluation regarding cyber security: </a:t>
            </a:r>
            <a:br>
              <a:rPr lang="et"/>
            </a:br>
            <a:r>
              <a:rPr lang="et"/>
              <a:t>no, </a:t>
            </a:r>
            <a:r>
              <a:rPr lang="et"/>
              <a:t>rather</a:t>
            </a:r>
            <a:r>
              <a:rPr lang="et"/>
              <a:t> no, rather yes, yes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53475"/>
            <a:ext cx="8520600" cy="31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1. Have you done self-evaluation tests around your cyber security skills and gaps? Give an example.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2. Do you follow cyber security related news, youtubers etc. Give an example of who and on what topics. 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3. Have you taken a special course of cyber security at my school (curricular or extracurricular)? Give example.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4. Do you have friends or family that are fans of ICT and cyber security? Who?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5. Do you discuss cyber security issues with your friends? Give examples on what topics.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6. Have you visited Cyber security related vocational school or university introductory events? Give examples. 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7. Have you visited an IT or cyber security company? Give examples. 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8. Do you learn about cyber security on your own in your free time? Explain how?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9. Have you been part of cyber security training, competitions (CTF), boot camps? Give examples. </a:t>
            </a:r>
            <a:endParaRPr sz="1490"/>
          </a:p>
          <a:p>
            <a:pPr indent="-32321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t" sz="1490"/>
              <a:t>10. Other you want to mention about your cyber security interest</a:t>
            </a:r>
            <a:endParaRPr sz="149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Cyber Security Basics</a:t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CIA triad 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Give example of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in a School about</a:t>
            </a:r>
            <a:endParaRPr/>
          </a:p>
          <a:p>
            <a:pPr indent="-311150" lvl="0" marL="457200" rtl="0" algn="l">
              <a:lnSpc>
                <a:spcPct val="107500"/>
              </a:lnSpc>
              <a:spcBef>
                <a:spcPts val="1400"/>
              </a:spcBef>
              <a:spcAft>
                <a:spcPts val="0"/>
              </a:spcAft>
              <a:buClr>
                <a:srgbClr val="141414"/>
              </a:buClr>
              <a:buSzPts val="1300"/>
              <a:buFont typeface="Roboto"/>
              <a:buChar char="●"/>
            </a:pPr>
            <a:r>
              <a:rPr b="1" lang="et" sz="1300">
                <a:solidFill>
                  <a:srgbClr val="1414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Confidentiality</a:t>
            </a:r>
            <a:endParaRPr b="1" sz="1300">
              <a:solidFill>
                <a:srgbClr val="1414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300"/>
              <a:buFont typeface="Roboto"/>
              <a:buChar char="●"/>
            </a:pPr>
            <a:r>
              <a:rPr b="1" lang="et" sz="1300">
                <a:solidFill>
                  <a:srgbClr val="1414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Integrity</a:t>
            </a:r>
            <a:endParaRPr b="1" sz="1300">
              <a:solidFill>
                <a:srgbClr val="14141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300"/>
              <a:buFont typeface="Roboto"/>
              <a:buChar char="●"/>
            </a:pPr>
            <a:r>
              <a:rPr b="1" lang="et" sz="1300">
                <a:solidFill>
                  <a:srgbClr val="14141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Availability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983" y="1017725"/>
            <a:ext cx="6400042" cy="38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Answer: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75" y="1207375"/>
            <a:ext cx="8860651" cy="31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Terminology -  you can “Google” and </a:t>
            </a:r>
            <a:r>
              <a:rPr lang="et"/>
              <a:t>let's</a:t>
            </a:r>
            <a:r>
              <a:rPr lang="et"/>
              <a:t> discuss!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What is the difference between digital safety/security and cyber </a:t>
            </a:r>
            <a:r>
              <a:rPr lang="et"/>
              <a:t>security</a:t>
            </a:r>
            <a:r>
              <a:rPr lang="et"/>
              <a:t>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/>
              <a:t>What</a:t>
            </a:r>
            <a:r>
              <a:rPr lang="et"/>
              <a:t> </a:t>
            </a:r>
            <a:r>
              <a:rPr lang="et"/>
              <a:t>means</a:t>
            </a:r>
            <a:r>
              <a:rPr lang="et"/>
              <a:t> in cyber security: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Operating systems and Virtual Machines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Client</a:t>
            </a:r>
            <a:r>
              <a:rPr lang="et"/>
              <a:t> machines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Vulnerability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Cyber Threat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